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28F4AE7-C7A8-442D-86B5-85A3B9E72051}" type="datetimeFigureOut">
              <a:rPr lang="en-US" smtClean="0"/>
              <a:t>8/9/2012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8B5FBA0E-24B0-408E-8BCE-CE2A286364E9}"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F4AE7-C7A8-442D-86B5-85A3B9E72051}" type="datetimeFigureOut">
              <a:rPr lang="en-US" smtClean="0"/>
              <a:t>8/9/2012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FBA0E-24B0-408E-8BCE-CE2A286364E9}" type="slidenum">
              <a:rPr lang="en-US" smtClean="0"/>
              <a:t>‹#›</a:t>
            </a:fld>
            <a:endParaRPr lang="en-US"/>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8F4AE7-C7A8-442D-86B5-85A3B9E72051}" type="datetimeFigureOut">
              <a:rPr lang="en-US" smtClean="0"/>
              <a:t>8/9/2012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FBA0E-24B0-408E-8BCE-CE2A286364E9}" type="slidenum">
              <a:rPr lang="en-US" smtClean="0"/>
              <a:t>‹#›</a:t>
            </a:fld>
            <a:endParaRPr lang="en-US"/>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F4AE7-C7A8-442D-86B5-85A3B9E72051}" type="datetimeFigureOut">
              <a:rPr lang="en-US" smtClean="0"/>
              <a:t>8/9/2012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FBA0E-24B0-408E-8BCE-CE2A286364E9}" type="slidenum">
              <a:rPr lang="en-US" smtClean="0"/>
              <a:t>‹#›</a:t>
            </a:fld>
            <a:endParaRPr lang="en-US"/>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28F4AE7-C7A8-442D-86B5-85A3B9E72051}" type="datetimeFigureOut">
              <a:rPr lang="en-US" smtClean="0"/>
              <a:t>8/9/2012</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FBA0E-24B0-408E-8BCE-CE2A286364E9}"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8F4AE7-C7A8-442D-86B5-85A3B9E72051}" type="datetimeFigureOut">
              <a:rPr lang="en-US" smtClean="0"/>
              <a:t>8/9/2012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FBA0E-24B0-408E-8BCE-CE2A286364E9}" type="slidenum">
              <a:rPr lang="en-US" smtClean="0"/>
              <a:t>‹#›</a:t>
            </a:fld>
            <a:endParaRPr lang="en-US"/>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8F4AE7-C7A8-442D-86B5-85A3B9E72051}" type="datetimeFigureOut">
              <a:rPr lang="en-US" smtClean="0"/>
              <a:t>8/9/2012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5FBA0E-24B0-408E-8BCE-CE2A286364E9}" type="slidenum">
              <a:rPr lang="en-US" smtClean="0"/>
              <a:t>‹#›</a:t>
            </a:fld>
            <a:endParaRPr lang="en-US"/>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8F4AE7-C7A8-442D-86B5-85A3B9E72051}" type="datetimeFigureOut">
              <a:rPr lang="en-US" smtClean="0"/>
              <a:t>8/9/2012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5FBA0E-24B0-408E-8BCE-CE2A286364E9}" type="slidenum">
              <a:rPr lang="en-US" smtClean="0"/>
              <a:t>‹#›</a:t>
            </a:fld>
            <a:endParaRPr lang="en-US"/>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28F4AE7-C7A8-442D-86B5-85A3B9E72051}" type="datetimeFigureOut">
              <a:rPr lang="en-US" smtClean="0"/>
              <a:t>8/9/2012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5FBA0E-24B0-408E-8BCE-CE2A286364E9}" type="slidenum">
              <a:rPr lang="en-US" smtClean="0"/>
              <a:t>‹#›</a:t>
            </a:fld>
            <a:endParaRPr lang="en-US"/>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8F4AE7-C7A8-442D-86B5-85A3B9E72051}" type="datetimeFigureOut">
              <a:rPr lang="en-US" smtClean="0"/>
              <a:t>8/9/2012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FBA0E-24B0-408E-8BCE-CE2A286364E9}"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F28F4AE7-C7A8-442D-86B5-85A3B9E72051}" type="datetimeFigureOut">
              <a:rPr lang="en-US" smtClean="0"/>
              <a:t>8/9/2012</a:t>
            </a:fld>
            <a:endParaRPr lang="en-US"/>
          </a:p>
        </p:txBody>
      </p:sp>
      <p:sp>
        <p:nvSpPr>
          <p:cNvPr id="7" name="Slide Number Placeholder 6"/>
          <p:cNvSpPr>
            <a:spLocks noGrp="1"/>
          </p:cNvSpPr>
          <p:nvPr>
            <p:ph type="sldNum" sz="quarter" idx="12"/>
          </p:nvPr>
        </p:nvSpPr>
        <p:spPr/>
        <p:txBody>
          <a:bodyPr/>
          <a:lstStyle/>
          <a:p>
            <a:fld id="{8B5FBA0E-24B0-408E-8BCE-CE2A286364E9}"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F28F4AE7-C7A8-442D-86B5-85A3B9E72051}" type="datetimeFigureOut">
              <a:rPr lang="en-US" smtClean="0"/>
              <a:t>8/9/2012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B5FBA0E-24B0-408E-8BCE-CE2A286364E9}"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randomBar dir="vert"/>
  </p:transition>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Apologetics of the Early Church</a:t>
            </a:r>
            <a:endParaRPr lang="en-US" dirty="0"/>
          </a:p>
        </p:txBody>
      </p:sp>
      <p:sp>
        <p:nvSpPr>
          <p:cNvPr id="2" name="Title 1"/>
          <p:cNvSpPr>
            <a:spLocks noGrp="1"/>
          </p:cNvSpPr>
          <p:nvPr>
            <p:ph type="ctrTitle"/>
          </p:nvPr>
        </p:nvSpPr>
        <p:spPr/>
        <p:txBody>
          <a:bodyPr/>
          <a:lstStyle/>
          <a:p>
            <a:r>
              <a:rPr lang="en-US" dirty="0" smtClean="0"/>
              <a:t>CCS Apologetics</a:t>
            </a:r>
            <a:endParaRPr lang="en-US" dirty="0"/>
          </a:p>
        </p:txBody>
      </p:sp>
    </p:spTree>
    <p:extLst>
      <p:ext uri="{BB962C8B-B14F-4D97-AF65-F5344CB8AC3E}">
        <p14:creationId xmlns:p14="http://schemas.microsoft.com/office/powerpoint/2010/main" val="2244277170"/>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Justin Martyr</a:t>
            </a:r>
            <a:endParaRPr lang="en-US" dirty="0"/>
          </a:p>
        </p:txBody>
      </p:sp>
      <p:sp>
        <p:nvSpPr>
          <p:cNvPr id="3" name="Content Placeholder 2"/>
          <p:cNvSpPr>
            <a:spLocks noGrp="1"/>
          </p:cNvSpPr>
          <p:nvPr>
            <p:ph idx="1"/>
          </p:nvPr>
        </p:nvSpPr>
        <p:spPr/>
        <p:txBody>
          <a:bodyPr>
            <a:normAutofit fontScale="85000" lnSpcReduction="20000"/>
          </a:bodyPr>
          <a:lstStyle/>
          <a:p>
            <a:r>
              <a:rPr lang="en-US" dirty="0"/>
              <a:t>But to the Father of all, who is </a:t>
            </a:r>
            <a:r>
              <a:rPr lang="en-US" dirty="0" err="1"/>
              <a:t>unbegotten</a:t>
            </a:r>
            <a:r>
              <a:rPr lang="en-US" dirty="0"/>
              <a:t> there is no name given. For by whatever name He be called, He has as His elder the person who gives Him the name. But these words Father, and God, and Creator, and Lord, and Master, are not names, but appellations derived from His good deeds and functions. And His Son, who alone is properly called Son, the Word who also was with Him and was begotten before the works, when at first He created and arranged all things by Him, is called Christ, in reference to His being anointed and God’s ordering all things through Him; this name itself also containing an unknown significance; as also the appellation “God” is not a name, but an opinion implanted in the nature of men of a thing that can hardly be explained. But “Jesus,” His name as man and </a:t>
            </a:r>
            <a:r>
              <a:rPr lang="en-US" dirty="0" err="1"/>
              <a:t>Saviour</a:t>
            </a:r>
            <a:r>
              <a:rPr lang="en-US" dirty="0"/>
              <a:t>, has also significance. For He was made man also, as we before said, having been conceived according to the will of God the Father, for the sake of believing men, and for the destruction of the demons.  (Chapter 6) </a:t>
            </a:r>
            <a:endParaRPr lang="en-US" dirty="0"/>
          </a:p>
        </p:txBody>
      </p:sp>
    </p:spTree>
    <p:extLst>
      <p:ext uri="{BB962C8B-B14F-4D97-AF65-F5344CB8AC3E}">
        <p14:creationId xmlns:p14="http://schemas.microsoft.com/office/powerpoint/2010/main" val="1267629840"/>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Theophilus</a:t>
            </a:r>
            <a:endParaRPr lang="en-US" dirty="0"/>
          </a:p>
        </p:txBody>
      </p:sp>
      <p:sp>
        <p:nvSpPr>
          <p:cNvPr id="3" name="Content Placeholder 2"/>
          <p:cNvSpPr>
            <a:spLocks noGrp="1"/>
          </p:cNvSpPr>
          <p:nvPr>
            <p:ph idx="1"/>
          </p:nvPr>
        </p:nvSpPr>
        <p:spPr/>
        <p:txBody>
          <a:bodyPr>
            <a:normAutofit/>
          </a:bodyPr>
          <a:lstStyle/>
          <a:p>
            <a:r>
              <a:rPr lang="en-US" sz="3600" dirty="0"/>
              <a:t>In like manner also the three days which were before the luminaries, are types of the Trinity, of God, and His Word, and His wisdom. And the fourth is the type of man, who needs light, that so there may be God, the Word, wisdom, man.</a:t>
            </a:r>
          </a:p>
        </p:txBody>
      </p:sp>
    </p:spTree>
    <p:extLst>
      <p:ext uri="{BB962C8B-B14F-4D97-AF65-F5344CB8AC3E}">
        <p14:creationId xmlns:p14="http://schemas.microsoft.com/office/powerpoint/2010/main" val="4222045534"/>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Irenaeus</a:t>
            </a:r>
            <a:endParaRPr lang="en-US" dirty="0"/>
          </a:p>
        </p:txBody>
      </p:sp>
      <p:sp>
        <p:nvSpPr>
          <p:cNvPr id="3" name="Content Placeholder 2"/>
          <p:cNvSpPr>
            <a:spLocks noGrp="1"/>
          </p:cNvSpPr>
          <p:nvPr>
            <p:ph idx="1"/>
          </p:nvPr>
        </p:nvSpPr>
        <p:spPr/>
        <p:txBody>
          <a:bodyPr/>
          <a:lstStyle/>
          <a:p>
            <a:r>
              <a:rPr lang="en-US" dirty="0"/>
              <a:t>“</a:t>
            </a:r>
            <a:r>
              <a:rPr lang="en-US" u="sng" dirty="0"/>
              <a:t>We have known the method of our salvation by no other means than those by whom the gospel came to us; which gospel they truly preached; but afterward, by the will of God, they delivered to us in the Scriptures</a:t>
            </a:r>
            <a:r>
              <a:rPr lang="en-US" dirty="0"/>
              <a:t>, to be for the future the foundation and pillar of our faith,” (Adv. H. 3:1)</a:t>
            </a:r>
          </a:p>
        </p:txBody>
      </p:sp>
    </p:spTree>
    <p:extLst>
      <p:ext uri="{BB962C8B-B14F-4D97-AF65-F5344CB8AC3E}">
        <p14:creationId xmlns:p14="http://schemas.microsoft.com/office/powerpoint/2010/main" val="1974579131"/>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t>
            </a:r>
            <a:endParaRPr lang="en-US" dirty="0"/>
          </a:p>
        </p:txBody>
      </p:sp>
      <p:sp>
        <p:nvSpPr>
          <p:cNvPr id="3" name="Content Placeholder 2"/>
          <p:cNvSpPr>
            <a:spLocks noGrp="1"/>
          </p:cNvSpPr>
          <p:nvPr>
            <p:ph idx="1"/>
          </p:nvPr>
        </p:nvSpPr>
        <p:spPr/>
        <p:txBody>
          <a:bodyPr/>
          <a:lstStyle/>
          <a:p>
            <a:r>
              <a:rPr lang="en-US" dirty="0"/>
              <a:t>“</a:t>
            </a:r>
            <a:r>
              <a:rPr lang="en-US" u="sng" dirty="0"/>
              <a:t>No man ought, for the confirmation of doctrines, to use books which are not canonized Scriptures</a:t>
            </a:r>
            <a:r>
              <a:rPr lang="en-US" dirty="0"/>
              <a:t>,” (Tract. 26 in Matt.)</a:t>
            </a:r>
          </a:p>
        </p:txBody>
      </p:sp>
    </p:spTree>
    <p:extLst>
      <p:ext uri="{BB962C8B-B14F-4D97-AF65-F5344CB8AC3E}">
        <p14:creationId xmlns:p14="http://schemas.microsoft.com/office/powerpoint/2010/main" val="1486651199"/>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Athanasius</a:t>
            </a:r>
            <a:endParaRPr lang="en-US" dirty="0"/>
          </a:p>
        </p:txBody>
      </p:sp>
      <p:sp>
        <p:nvSpPr>
          <p:cNvPr id="3" name="Content Placeholder 2"/>
          <p:cNvSpPr>
            <a:spLocks noGrp="1"/>
          </p:cNvSpPr>
          <p:nvPr>
            <p:ph idx="1"/>
          </p:nvPr>
        </p:nvSpPr>
        <p:spPr/>
        <p:txBody>
          <a:bodyPr/>
          <a:lstStyle/>
          <a:p>
            <a:r>
              <a:rPr lang="en-US" u="sng" dirty="0"/>
              <a:t>“The Holy Scriptures, given by inspiration of God, are of themselves sufficient toward the discovery of truth</a:t>
            </a:r>
            <a:r>
              <a:rPr lang="en-US" dirty="0"/>
              <a:t>. (</a:t>
            </a:r>
            <a:r>
              <a:rPr lang="en-US" dirty="0" err="1"/>
              <a:t>Orat</a:t>
            </a:r>
            <a:r>
              <a:rPr lang="en-US" dirty="0"/>
              <a:t>. adv. Gent., ad cap.) </a:t>
            </a:r>
            <a:r>
              <a:rPr lang="en-US" u="sng" dirty="0"/>
              <a:t>The Catholic Christians will neither speak nor endure to hear anything in religion that is a stranger to Scripture; it being an evil heart of immodesty to speak those things which are not written</a:t>
            </a:r>
            <a:r>
              <a:rPr lang="en-US" dirty="0"/>
              <a:t>,”</a:t>
            </a:r>
            <a:r>
              <a:rPr lang="en-US" b="1" dirty="0"/>
              <a:t> </a:t>
            </a:r>
            <a:r>
              <a:rPr lang="en-US" dirty="0"/>
              <a:t>(Exhort. ad </a:t>
            </a:r>
            <a:r>
              <a:rPr lang="en-US" dirty="0" err="1"/>
              <a:t>Monachas</a:t>
            </a:r>
            <a:r>
              <a:rPr lang="en-US" dirty="0"/>
              <a:t>)</a:t>
            </a:r>
          </a:p>
        </p:txBody>
      </p:sp>
    </p:spTree>
    <p:extLst>
      <p:ext uri="{BB962C8B-B14F-4D97-AF65-F5344CB8AC3E}">
        <p14:creationId xmlns:p14="http://schemas.microsoft.com/office/powerpoint/2010/main" val="1115590846"/>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Clement</a:t>
            </a:r>
            <a:endParaRPr lang="en-US" dirty="0"/>
          </a:p>
        </p:txBody>
      </p:sp>
      <p:sp>
        <p:nvSpPr>
          <p:cNvPr id="3" name="Content Placeholder 2"/>
          <p:cNvSpPr>
            <a:spLocks noGrp="1"/>
          </p:cNvSpPr>
          <p:nvPr>
            <p:ph idx="1"/>
          </p:nvPr>
        </p:nvSpPr>
        <p:spPr/>
        <p:txBody>
          <a:bodyPr/>
          <a:lstStyle/>
          <a:p>
            <a:r>
              <a:rPr lang="en-US" dirty="0"/>
              <a:t>"</a:t>
            </a:r>
            <a:r>
              <a:rPr lang="en-US" u="sng" dirty="0"/>
              <a:t>And we who through his will have been called in Christ Jesus are justified, not by ourselves, or through our wisdom or understanding or godliness, or the works that we have done in holiness of heart, but by faith, by which all men from the beginning have been justified by Almighty God, to whom be glory world without end. Amen</a:t>
            </a:r>
            <a:r>
              <a:rPr lang="en-US" dirty="0"/>
              <a:t>." (First Clement, 32-33)</a:t>
            </a:r>
          </a:p>
        </p:txBody>
      </p:sp>
    </p:spTree>
    <p:extLst>
      <p:ext uri="{BB962C8B-B14F-4D97-AF65-F5344CB8AC3E}">
        <p14:creationId xmlns:p14="http://schemas.microsoft.com/office/powerpoint/2010/main" val="3379607137"/>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Augustine</a:t>
            </a:r>
            <a:endParaRPr lang="en-US" dirty="0"/>
          </a:p>
        </p:txBody>
      </p:sp>
      <p:sp>
        <p:nvSpPr>
          <p:cNvPr id="3" name="Content Placeholder 2"/>
          <p:cNvSpPr>
            <a:spLocks noGrp="1"/>
          </p:cNvSpPr>
          <p:nvPr>
            <p:ph idx="1"/>
          </p:nvPr>
        </p:nvSpPr>
        <p:spPr/>
        <p:txBody>
          <a:bodyPr/>
          <a:lstStyle/>
          <a:p>
            <a:r>
              <a:rPr lang="en-US" dirty="0"/>
              <a:t>"Before, however, all this had been accomplished, before the actual preaching of the gospel reaches the ends of all the earth…</a:t>
            </a:r>
            <a:r>
              <a:rPr lang="en-US" u="sng" dirty="0"/>
              <a:t>'If righteousness come by nature, then Christ died in vain.' If, however, Christ did not die in vain, then human nature cannot by any means be justified and redeemed from God's most righteous wrath-in a word, from punishment-except by faith and the sacrament of the blood of Christ</a:t>
            </a:r>
            <a:r>
              <a:rPr lang="en-US" dirty="0"/>
              <a:t>,” (On Nature and Grace, Against Pelagius, 2, 4)</a:t>
            </a:r>
          </a:p>
        </p:txBody>
      </p:sp>
    </p:spTree>
    <p:extLst>
      <p:ext uri="{BB962C8B-B14F-4D97-AF65-F5344CB8AC3E}">
        <p14:creationId xmlns:p14="http://schemas.microsoft.com/office/powerpoint/2010/main" val="696337625"/>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Apologetics of the Early Church</a:t>
            </a:r>
            <a:endParaRPr lang="en-US" dirty="0"/>
          </a:p>
        </p:txBody>
      </p:sp>
      <p:sp>
        <p:nvSpPr>
          <p:cNvPr id="2" name="Title 1"/>
          <p:cNvSpPr>
            <a:spLocks noGrp="1"/>
          </p:cNvSpPr>
          <p:nvPr>
            <p:ph type="ctrTitle"/>
          </p:nvPr>
        </p:nvSpPr>
        <p:spPr/>
        <p:txBody>
          <a:bodyPr/>
          <a:lstStyle/>
          <a:p>
            <a:r>
              <a:rPr lang="en-US" dirty="0" smtClean="0"/>
              <a:t>CCS Apologetics</a:t>
            </a:r>
            <a:endParaRPr lang="en-US" dirty="0"/>
          </a:p>
        </p:txBody>
      </p:sp>
    </p:spTree>
    <p:extLst>
      <p:ext uri="{BB962C8B-B14F-4D97-AF65-F5344CB8AC3E}">
        <p14:creationId xmlns:p14="http://schemas.microsoft.com/office/powerpoint/2010/main" val="2021511483"/>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242</TotalTime>
  <Words>634</Words>
  <Application>Microsoft Office PowerPoint</Application>
  <PresentationFormat>On-screen Show (4:3)</PresentationFormat>
  <Paragraphs>18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Apothecary</vt:lpstr>
      <vt:lpstr>CCS Apologetics</vt:lpstr>
      <vt:lpstr>Justin Martyr</vt:lpstr>
      <vt:lpstr>Theophilus</vt:lpstr>
      <vt:lpstr>Irenaeus</vt:lpstr>
      <vt:lpstr>Origin</vt:lpstr>
      <vt:lpstr>Athanasius</vt:lpstr>
      <vt:lpstr>Clement</vt:lpstr>
      <vt:lpstr>Augustine</vt:lpstr>
      <vt:lpstr>CCS Apologetics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CCS Apologetics</dc:title>
  <dc:creator>Robert Stansberry</dc:creator>
  <cp:lastModifiedBy>Robert Stansberry</cp:lastModifiedBy>
  <cp:revision>4</cp:revision>
  <dcterms:created xsi:type="dcterms:W3CDTF">2012-08-09T11:36:54Z</dcterms:created>
  <dcterms:modified xsi:type="dcterms:W3CDTF">2012-08-09T15:39:29Z</dcterms:modified>
</cp:coreProperties>
</file>