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537D3102-AD23-4BFF-87AE-61567A0BE8E3}" type="datetime1">
              <a:rPr lang="en-US" smtClean="0"/>
              <a:t>8/7/2012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BC42-E576-4B96-A2BC-C9DCC9DAE463}" type="datetime1">
              <a:rPr lang="en-US" smtClean="0"/>
              <a:t>8/7/2012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B64A-A574-4632-8FB6-30501D3E1ACB}" type="datetime1">
              <a:rPr lang="en-US" smtClean="0"/>
              <a:t>8/7/2012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5725-E820-4B2A-A81C-15E6A453397F}" type="datetime1">
              <a:rPr lang="en-US" smtClean="0"/>
              <a:t>8/7/2012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B68DB90A-5AB2-4BF4-8147-F4CADCC03FE3}" type="datetime1">
              <a:rPr lang="en-US" smtClean="0"/>
              <a:t>8/7/2012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F7D-CB0D-4FDB-902B-9E5CD56B2F3F}" type="datetime1">
              <a:rPr lang="en-US" smtClean="0"/>
              <a:t>8/7/2012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5614-9033-4786-9235-17DD4EEE6651}" type="datetime1">
              <a:rPr lang="en-US" smtClean="0"/>
              <a:t>8/7/2012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D299-E27D-455F-9667-E019E6CEA2DD}" type="datetime1">
              <a:rPr lang="en-US" smtClean="0"/>
              <a:t>8/7/2012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A9CB-1752-48C5-8105-E376DCE212C0}" type="datetime1">
              <a:rPr lang="en-US" smtClean="0"/>
              <a:t>8/7/2012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1C62-8F5A-4581-84EA-8C88B3391AE6}" type="datetime1">
              <a:rPr lang="en-US" smtClean="0"/>
              <a:t>8/7/2012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8DDE-8CD0-4E97-98D0-8F413940748F}" type="datetime1">
              <a:rPr lang="en-US" smtClean="0"/>
              <a:t>8/7/2012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BB6B48-E8B6-492E-B5F2-B7A73A7469AD}" type="datetime1">
              <a:rPr lang="en-US" smtClean="0"/>
              <a:t>8/7/2012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Intro and Establishment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CCs Apologetics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6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4343400" cy="2667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1 Peter 3:15 </a:t>
            </a:r>
            <a:r>
              <a:rPr lang="en-US" sz="2400" dirty="0" smtClean="0"/>
              <a:t>says, “But, in your hearts honor Christ the Lord as holy, always being prepared to make a defense to anyone who asks you for the  hope that is in you; yet do it with gentleness and respect.”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1800" dirty="0" smtClean="0"/>
              <a:t>Apologetics is the branch of theology that offers a rational defense for the truthfulness of the divine origin and authority of Christianity</a:t>
            </a:r>
          </a:p>
          <a:p>
            <a:r>
              <a:rPr lang="en-US" sz="1800" dirty="0" smtClean="0"/>
              <a:t>The Greek, </a:t>
            </a:r>
            <a:r>
              <a:rPr lang="en-US" sz="1800" i="1" dirty="0" smtClean="0"/>
              <a:t>apologia</a:t>
            </a:r>
            <a:r>
              <a:rPr lang="en-US" sz="1800" dirty="0" smtClean="0"/>
              <a:t>, means to give a defense or an answer</a:t>
            </a:r>
          </a:p>
          <a:p>
            <a:r>
              <a:rPr lang="en-US" sz="1800" dirty="0" smtClean="0"/>
              <a:t>An “apology” is not the same as “I’m sorry”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6019800"/>
          </a:xfrm>
        </p:spPr>
        <p:txBody>
          <a:bodyPr vert="vert">
            <a:normAutofit/>
          </a:bodyPr>
          <a:lstStyle/>
          <a:p>
            <a:r>
              <a:rPr lang="en-US" sz="4800" dirty="0" smtClean="0"/>
              <a:t>Some Brief Definitions  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8949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defense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5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Two Things:</a:t>
            </a:r>
          </a:p>
          <a:p>
            <a:endParaRPr lang="en-US" dirty="0" smtClean="0"/>
          </a:p>
          <a:p>
            <a:r>
              <a:rPr lang="en-US" sz="2000" dirty="0" smtClean="0"/>
              <a:t> What questions/struggles/skepticisms do you have?</a:t>
            </a:r>
          </a:p>
          <a:p>
            <a:endParaRPr lang="en-US" sz="2000" dirty="0"/>
          </a:p>
          <a:p>
            <a:r>
              <a:rPr lang="en-US" sz="2000" dirty="0" smtClean="0"/>
              <a:t>Do you consider yourself to be a Christian, and why or why not?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45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Intro and Establishment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CCs Apologetics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19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8616</TotalTime>
  <Words>134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Composite</vt:lpstr>
      <vt:lpstr>CCs Apologetics</vt:lpstr>
      <vt:lpstr>Some Brief Definitions    </vt:lpstr>
      <vt:lpstr>PowerPoint Presentation</vt:lpstr>
      <vt:lpstr>Today</vt:lpstr>
      <vt:lpstr>CCs Apologetics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CCs Apologetics</dc:title>
  <dc:creator>Robert Stansberry</dc:creator>
  <cp:lastModifiedBy>Robert Stansberry</cp:lastModifiedBy>
  <cp:revision>3</cp:revision>
  <dcterms:created xsi:type="dcterms:W3CDTF">2012-08-07T11:25:57Z</dcterms:created>
  <dcterms:modified xsi:type="dcterms:W3CDTF">2012-08-13T11:02:01Z</dcterms:modified>
</cp:coreProperties>
</file>